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957C4D-9431-473D-A7C0-D3E90F6C1204}" v="7" dt="2025-07-06T11:39:19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0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hmael" userId="020dbd55-8e0a-4412-90d4-d390ad926e94" providerId="ADAL" clId="{BA957C4D-9431-473D-A7C0-D3E90F6C1204}"/>
    <pc:docChg chg="undo custSel modSld">
      <pc:chgData name="Ishmael" userId="020dbd55-8e0a-4412-90d4-d390ad926e94" providerId="ADAL" clId="{BA957C4D-9431-473D-A7C0-D3E90F6C1204}" dt="2025-07-06T12:04:32.618" v="1067" actId="20577"/>
      <pc:docMkLst>
        <pc:docMk/>
      </pc:docMkLst>
      <pc:sldChg chg="addSp delSp modSp mod">
        <pc:chgData name="Ishmael" userId="020dbd55-8e0a-4412-90d4-d390ad926e94" providerId="ADAL" clId="{BA957C4D-9431-473D-A7C0-D3E90F6C1204}" dt="2025-07-06T12:04:32.618" v="1067" actId="20577"/>
        <pc:sldMkLst>
          <pc:docMk/>
          <pc:sldMk cId="2121793513" sldId="2147469968"/>
        </pc:sldMkLst>
        <pc:spChg chg="del">
          <ac:chgData name="Ishmael" userId="020dbd55-8e0a-4412-90d4-d390ad926e94" providerId="ADAL" clId="{BA957C4D-9431-473D-A7C0-D3E90F6C1204}" dt="2025-07-05T16:22:09.508" v="314" actId="931"/>
          <ac:spMkLst>
            <pc:docMk/>
            <pc:sldMk cId="2121793513" sldId="2147469968"/>
            <ac:spMk id="2" creationId="{1B0A45FC-5AD3-7EAA-7495-020164272EE9}"/>
          </ac:spMkLst>
        </pc:spChg>
        <pc:spChg chg="del">
          <ac:chgData name="Ishmael" userId="020dbd55-8e0a-4412-90d4-d390ad926e94" providerId="ADAL" clId="{BA957C4D-9431-473D-A7C0-D3E90F6C1204}" dt="2025-07-06T11:39:19.945" v="722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Ishmael" userId="020dbd55-8e0a-4412-90d4-d390ad926e94" providerId="ADAL" clId="{BA957C4D-9431-473D-A7C0-D3E90F6C1204}" dt="2025-07-05T17:45:24.834" v="341" actId="931"/>
          <ac:spMkLst>
            <pc:docMk/>
            <pc:sldMk cId="2121793513" sldId="2147469968"/>
            <ac:spMk id="5" creationId="{4101875F-0AA0-6482-8972-1528C4521D02}"/>
          </ac:spMkLst>
        </pc:spChg>
        <pc:spChg chg="mod">
          <ac:chgData name="Ishmael" userId="020dbd55-8e0a-4412-90d4-d390ad926e94" providerId="ADAL" clId="{BA957C4D-9431-473D-A7C0-D3E90F6C1204}" dt="2025-07-05T16:06:49.799" v="84" actId="20577"/>
          <ac:spMkLst>
            <pc:docMk/>
            <pc:sldMk cId="2121793513" sldId="2147469968"/>
            <ac:spMk id="12" creationId="{02492890-64D5-97F0-EDA7-1B9FE3F1DB0F}"/>
          </ac:spMkLst>
        </pc:spChg>
        <pc:spChg chg="mod">
          <ac:chgData name="Ishmael" userId="020dbd55-8e0a-4412-90d4-d390ad926e94" providerId="ADAL" clId="{BA957C4D-9431-473D-A7C0-D3E90F6C1204}" dt="2025-07-05T16:07:08.187" v="94" actId="20577"/>
          <ac:spMkLst>
            <pc:docMk/>
            <pc:sldMk cId="2121793513" sldId="2147469968"/>
            <ac:spMk id="13" creationId="{EA717541-C172-3173-A454-8C1187774E56}"/>
          </ac:spMkLst>
        </pc:spChg>
        <pc:spChg chg="mod">
          <ac:chgData name="Ishmael" userId="020dbd55-8e0a-4412-90d4-d390ad926e94" providerId="ADAL" clId="{BA957C4D-9431-473D-A7C0-D3E90F6C1204}" dt="2025-07-06T12:04:32.618" v="1067" actId="20577"/>
          <ac:spMkLst>
            <pc:docMk/>
            <pc:sldMk cId="2121793513" sldId="2147469968"/>
            <ac:spMk id="14" creationId="{9EDD9E76-2FA5-C5AC-4AE8-E90BB9C69233}"/>
          </ac:spMkLst>
        </pc:spChg>
        <pc:spChg chg="mod">
          <ac:chgData name="Ishmael" userId="020dbd55-8e0a-4412-90d4-d390ad926e94" providerId="ADAL" clId="{BA957C4D-9431-473D-A7C0-D3E90F6C1204}" dt="2025-07-06T11:42:14.076" v="843" actId="20577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Ishmael" userId="020dbd55-8e0a-4412-90d4-d390ad926e94" providerId="ADAL" clId="{BA957C4D-9431-473D-A7C0-D3E90F6C1204}" dt="2025-07-05T16:08:29.503" v="164" actId="20577"/>
          <ac:spMkLst>
            <pc:docMk/>
            <pc:sldMk cId="2121793513" sldId="2147469968"/>
            <ac:spMk id="24" creationId="{FEF38B39-1A88-35C8-8E1A-903B4AF648A6}"/>
          </ac:spMkLst>
        </pc:spChg>
        <pc:spChg chg="mod">
          <ac:chgData name="Ishmael" userId="020dbd55-8e0a-4412-90d4-d390ad926e94" providerId="ADAL" clId="{BA957C4D-9431-473D-A7C0-D3E90F6C1204}" dt="2025-07-05T16:41:17.167" v="338" actId="20577"/>
          <ac:spMkLst>
            <pc:docMk/>
            <pc:sldMk cId="2121793513" sldId="2147469968"/>
            <ac:spMk id="25" creationId="{96604EB6-529A-01D3-67FD-A2E2F9A31914}"/>
          </ac:spMkLst>
        </pc:spChg>
        <pc:spChg chg="mod">
          <ac:chgData name="Ishmael" userId="020dbd55-8e0a-4412-90d4-d390ad926e94" providerId="ADAL" clId="{BA957C4D-9431-473D-A7C0-D3E90F6C1204}" dt="2025-07-05T16:14:36.340" v="313" actId="20577"/>
          <ac:spMkLst>
            <pc:docMk/>
            <pc:sldMk cId="2121793513" sldId="2147469968"/>
            <ac:spMk id="26" creationId="{0EEC400A-D62C-5BA6-9152-586C6DDE2307}"/>
          </ac:spMkLst>
        </pc:spChg>
        <pc:spChg chg="mod">
          <ac:chgData name="Ishmael" userId="020dbd55-8e0a-4412-90d4-d390ad926e94" providerId="ADAL" clId="{BA957C4D-9431-473D-A7C0-D3E90F6C1204}" dt="2025-07-06T11:48:08.513" v="911" actId="20577"/>
          <ac:spMkLst>
            <pc:docMk/>
            <pc:sldMk cId="2121793513" sldId="2147469968"/>
            <ac:spMk id="27" creationId="{F162BBC2-7507-DDA6-5A9A-677867567002}"/>
          </ac:spMkLst>
        </pc:spChg>
        <pc:spChg chg="mod">
          <ac:chgData name="Ishmael" userId="020dbd55-8e0a-4412-90d4-d390ad926e94" providerId="ADAL" clId="{BA957C4D-9431-473D-A7C0-D3E90F6C1204}" dt="2025-07-05T16:06:07.547" v="64" actId="20577"/>
          <ac:spMkLst>
            <pc:docMk/>
            <pc:sldMk cId="2121793513" sldId="2147469968"/>
            <ac:spMk id="43" creationId="{BB74BA70-64B5-88B0-D5E2-C517C73200DE}"/>
          </ac:spMkLst>
        </pc:spChg>
        <pc:spChg chg="mod">
          <ac:chgData name="Ishmael" userId="020dbd55-8e0a-4412-90d4-d390ad926e94" providerId="ADAL" clId="{BA957C4D-9431-473D-A7C0-D3E90F6C1204}" dt="2025-07-06T12:02:40.417" v="1062" actId="20577"/>
          <ac:spMkLst>
            <pc:docMk/>
            <pc:sldMk cId="2121793513" sldId="2147469968"/>
            <ac:spMk id="44" creationId="{D2632A46-B392-B1D3-E109-B0D5DA161481}"/>
          </ac:spMkLst>
        </pc:spChg>
        <pc:picChg chg="add mod">
          <ac:chgData name="Ishmael" userId="020dbd55-8e0a-4412-90d4-d390ad926e94" providerId="ADAL" clId="{BA957C4D-9431-473D-A7C0-D3E90F6C1204}" dt="2025-07-05T16:50:14.417" v="340" actId="14826"/>
          <ac:picMkLst>
            <pc:docMk/>
            <pc:sldMk cId="2121793513" sldId="2147469968"/>
            <ac:picMk id="37" creationId="{8C4C3DA5-DB0F-31F8-BE86-E2131F7EFA70}"/>
          </ac:picMkLst>
        </pc:picChg>
        <pc:picChg chg="add mod">
          <ac:chgData name="Ishmael" userId="020dbd55-8e0a-4412-90d4-d390ad926e94" providerId="ADAL" clId="{BA957C4D-9431-473D-A7C0-D3E90F6C1204}" dt="2025-07-05T17:53:28.739" v="343" actId="14826"/>
          <ac:picMkLst>
            <pc:docMk/>
            <pc:sldMk cId="2121793513" sldId="2147469968"/>
            <ac:picMk id="39" creationId="{4EF6D879-12B1-34EA-E82D-44EE4AB0A953}"/>
          </ac:picMkLst>
        </pc:picChg>
        <pc:picChg chg="add mod">
          <ac:chgData name="Ishmael" userId="020dbd55-8e0a-4412-90d4-d390ad926e94" providerId="ADAL" clId="{BA957C4D-9431-473D-A7C0-D3E90F6C1204}" dt="2025-07-06T11:39:28.114" v="723" actId="27614"/>
          <ac:picMkLst>
            <pc:docMk/>
            <pc:sldMk cId="2121793513" sldId="2147469968"/>
            <ac:picMk id="42" creationId="{816CA649-51FC-C84C-8950-56E32CDA9CA7}"/>
          </ac:picMkLst>
        </pc:picChg>
        <pc:cxnChg chg="mod">
          <ac:chgData name="Ishmael" userId="020dbd55-8e0a-4412-90d4-d390ad926e94" providerId="ADAL" clId="{BA957C4D-9431-473D-A7C0-D3E90F6C1204}" dt="2025-07-05T16:13:22.191" v="253" actId="14100"/>
          <ac:cxnSpMkLst>
            <pc:docMk/>
            <pc:sldMk cId="2121793513" sldId="2147469968"/>
            <ac:cxnSpMk id="29" creationId="{39582132-C175-B7E7-E578-2149EFF1DDAA}"/>
          </ac:cxnSpMkLst>
        </pc:cxn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8C4C3DA5-DB0F-31F8-BE86-E2131F7EFA7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177" b="11177"/>
          <a:stretch/>
        </p:blipFill>
        <p:spPr>
          <a:xfrm>
            <a:off x="760804" y="1412710"/>
            <a:ext cx="1668464" cy="1814248"/>
          </a:xfrm>
        </p:spPr>
      </p:pic>
      <p:pic>
        <p:nvPicPr>
          <p:cNvPr id="42" name="Picture Placeholder 41" descr="A person holding a tennis racket&#10;&#10;AI-generated content may be incorrect.">
            <a:extLst>
              <a:ext uri="{FF2B5EF4-FFF2-40B4-BE49-F238E27FC236}">
                <a16:creationId xmlns:a16="http://schemas.microsoft.com/office/drawing/2014/main" id="{816CA649-51FC-C84C-8950-56E32CDA9CA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/>
      </p:pic>
      <p:pic>
        <p:nvPicPr>
          <p:cNvPr id="39" name="Picture Placeholder 38">
            <a:extLst>
              <a:ext uri="{FF2B5EF4-FFF2-40B4-BE49-F238E27FC236}">
                <a16:creationId xmlns:a16="http://schemas.microsoft.com/office/drawing/2014/main" id="{4EF6D879-12B1-34EA-E82D-44EE4AB0A95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13887" r="13887"/>
          <a:stretch/>
        </p:blipFill>
        <p:spPr>
          <a:xfrm rot="5400000">
            <a:off x="9278938" y="4275138"/>
            <a:ext cx="2232025" cy="2317750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Finance Manager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23yrs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Taysec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Construction Ltd &amp; PBC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107721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Global Presence and the opportunity to grow  career/talent and to help Contribute to realizing the overall vision. I have never regretted joining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ofi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/Olam. It has been very rewarding, Motivating , learnings and re-learning.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Married with Two Daughters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Playing lawn Tennis, Time with Family, Backyard Farming and being alone in quiet places. 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Banku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with Fried Fish and hot Pepper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“Iron sharpen Iron” and “Behold” by Culture.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 flipV="1">
            <a:off x="7841372" y="2639610"/>
            <a:ext cx="3711522" cy="36546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Ishmael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Ninson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Ishmael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Love listening to reggae music, Dance to good music and chilling out with Friends.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11141</TotalTime>
  <Words>187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Ishmael</cp:lastModifiedBy>
  <cp:revision>80</cp:revision>
  <dcterms:created xsi:type="dcterms:W3CDTF">2022-11-27T12:58:00Z</dcterms:created>
  <dcterms:modified xsi:type="dcterms:W3CDTF">2025-07-06T12:17:11Z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